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49872" y="208281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D975DD-8EB4-4E1A-A8EB-5A32D6628242}"/>
              </a:ext>
            </a:extLst>
          </p:cNvPr>
          <p:cNvSpPr/>
          <p:nvPr userDrawn="1"/>
        </p:nvSpPr>
        <p:spPr>
          <a:xfrm>
            <a:off x="3581400" y="208281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4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4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6165947" y="91337"/>
            <a:ext cx="2268908" cy="66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三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月十六日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995536" y="1557130"/>
            <a:ext cx="7541036" cy="3323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第二十四課 兒童農場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抄寫：第二十四課 兒童農場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 1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後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面  2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兒童  3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農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場    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祖父    5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那裏 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 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6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許多  7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還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有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8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牛羊豬  9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雞鴨兔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24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熟讀第18至24課課文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27DD5CD-5987-627F-D698-0DE81FFF7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0"/>
            <a:ext cx="12192000" cy="685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7D1784282D7D40A20C34D2216563FA" ma:contentTypeVersion="13" ma:contentTypeDescription="Een nieuw document maken." ma:contentTypeScope="" ma:versionID="50fb60644f85cbb16c6f5bdb11bc8391">
  <xsd:schema xmlns:xsd="http://www.w3.org/2001/XMLSchema" xmlns:xs="http://www.w3.org/2001/XMLSchema" xmlns:p="http://schemas.microsoft.com/office/2006/metadata/properties" xmlns:ns2="97307d79-9dfb-4d23-ace9-be97e32cbf27" xmlns:ns3="995751d1-5983-41ef-acd9-f8d82f77ff72" targetNamespace="http://schemas.microsoft.com/office/2006/metadata/properties" ma:root="true" ma:fieldsID="6d2d3275c3018419520d85b02539063e" ns2:_="" ns3:_="">
    <xsd:import namespace="97307d79-9dfb-4d23-ace9-be97e32cbf27"/>
    <xsd:import namespace="995751d1-5983-41ef-acd9-f8d82f77f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07d79-9dfb-4d23-ace9-be97e32cb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5a35e56a-258a-41ea-bd34-ac0e1e63bb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751d1-5983-41ef-acd9-f8d82f77f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9884c90-c43a-448a-a819-f1b3a6390035}" ma:internalName="TaxCatchAll" ma:showField="CatchAllData" ma:web="995751d1-5983-41ef-acd9-f8d82f77ff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C2D806-A00D-4B44-9789-ED6EC4393C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277E2-AD00-45B8-8853-F7C372AB37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307d79-9dfb-4d23-ace9-be97e32cbf27"/>
    <ds:schemaRef ds:uri="995751d1-5983-41ef-acd9-f8d82f77f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82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DFKai-SB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71</cp:revision>
  <dcterms:created xsi:type="dcterms:W3CDTF">2021-09-27T08:40:27Z</dcterms:created>
  <dcterms:modified xsi:type="dcterms:W3CDTF">2024-03-15T12:15:16Z</dcterms:modified>
</cp:coreProperties>
</file>